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329-E60F-49D2-9255-8A404116D26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3A9-9EFE-4F89-AD1B-71B2B7B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4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329-E60F-49D2-9255-8A404116D26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3A9-9EFE-4F89-AD1B-71B2B7B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329-E60F-49D2-9255-8A404116D26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3A9-9EFE-4F89-AD1B-71B2B7B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1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329-E60F-49D2-9255-8A404116D26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3A9-9EFE-4F89-AD1B-71B2B7B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7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329-E60F-49D2-9255-8A404116D26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3A9-9EFE-4F89-AD1B-71B2B7B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8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329-E60F-49D2-9255-8A404116D26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3A9-9EFE-4F89-AD1B-71B2B7B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2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329-E60F-49D2-9255-8A404116D26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3A9-9EFE-4F89-AD1B-71B2B7B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6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329-E60F-49D2-9255-8A404116D26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3A9-9EFE-4F89-AD1B-71B2B7B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9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329-E60F-49D2-9255-8A404116D26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3A9-9EFE-4F89-AD1B-71B2B7B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7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329-E60F-49D2-9255-8A404116D26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3A9-9EFE-4F89-AD1B-71B2B7B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329-E60F-49D2-9255-8A404116D26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3A9-9EFE-4F89-AD1B-71B2B7B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6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0F329-E60F-49D2-9255-8A404116D26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AB3A9-9EFE-4F89-AD1B-71B2B7B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2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6699" y="3744171"/>
            <a:ext cx="5967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/>
              <a:t>НАЗВАНИЕ ДОКЛАДА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9652203" y="4840671"/>
            <a:ext cx="2091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dirty="0" smtClean="0"/>
              <a:t>Докладчик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1805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1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5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16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Широкоэкранный</PresentationFormat>
  <Paragraphs>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Professional</cp:lastModifiedBy>
  <cp:revision>4</cp:revision>
  <dcterms:created xsi:type="dcterms:W3CDTF">2025-05-05T12:55:55Z</dcterms:created>
  <dcterms:modified xsi:type="dcterms:W3CDTF">2025-05-05T14:01:33Z</dcterms:modified>
</cp:coreProperties>
</file>